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111.jpeg" ContentType="image/jpe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7.png"/><Relationship Id="rId3" Type="http://schemas.openxmlformats.org/officeDocument/2006/relationships/image" Target="../media/image88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slideLayout" Target="../slideLayouts/slideLayout1.xml"/><Relationship Id="rId19" Type="http://schemas.openxmlformats.org/officeDocument/2006/relationships/slideLayout" Target="../slideLayouts/slideLayout2.xml"/><Relationship Id="rId20" Type="http://schemas.openxmlformats.org/officeDocument/2006/relationships/slideLayout" Target="../slideLayouts/slideLayout3.xml"/><Relationship Id="rId21" Type="http://schemas.openxmlformats.org/officeDocument/2006/relationships/slideLayout" Target="../slideLayouts/slideLayout4.xml"/><Relationship Id="rId22" Type="http://schemas.openxmlformats.org/officeDocument/2006/relationships/slideLayout" Target="../slideLayouts/slideLayout5.xml"/><Relationship Id="rId23" Type="http://schemas.openxmlformats.org/officeDocument/2006/relationships/slideLayout" Target="../slideLayouts/slideLayout6.xml"/><Relationship Id="rId24" Type="http://schemas.openxmlformats.org/officeDocument/2006/relationships/slideLayout" Target="../slideLayouts/slideLayout7.xml"/><Relationship Id="rId25" Type="http://schemas.openxmlformats.org/officeDocument/2006/relationships/slideLayout" Target="../slideLayouts/slideLayout8.xml"/><Relationship Id="rId26" Type="http://schemas.openxmlformats.org/officeDocument/2006/relationships/slideLayout" Target="../slideLayouts/slideLayout9.xml"/><Relationship Id="rId27" Type="http://schemas.openxmlformats.org/officeDocument/2006/relationships/slideLayout" Target="../slideLayouts/slideLayout10.xml"/><Relationship Id="rId28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4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5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800" cy="1271880"/>
          </a:xfrm>
          <a:prstGeom prst="rect">
            <a:avLst/>
          </a:prstGeom>
          <a:ln>
            <a:noFill/>
          </a:ln>
        </p:spPr>
      </p:pic>
      <p:pic>
        <p:nvPicPr>
          <p:cNvPr id="6" name="Picture 16" descr=""/>
          <p:cNvPicPr/>
          <p:nvPr/>
        </p:nvPicPr>
        <p:blipFill>
          <a:blip r:embed="rId9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7" name="suit_mk3/6" descr=""/>
          <p:cNvPicPr/>
          <p:nvPr/>
        </p:nvPicPr>
        <p:blipFill>
          <a:blip r:embed="rId10"/>
          <a:srcRect l="20575" t="13333" r="25209" b="32286"/>
          <a:stretch/>
        </p:blipFill>
        <p:spPr>
          <a:xfrm>
            <a:off x="2508120" y="914400"/>
            <a:ext cx="6609600" cy="3728520"/>
          </a:xfrm>
          <a:prstGeom prst="rect">
            <a:avLst/>
          </a:prstGeom>
          <a:ln>
            <a:noFill/>
          </a:ln>
        </p:spPr>
      </p:pic>
      <p:pic>
        <p:nvPicPr>
          <p:cNvPr id="8" name="suit_hulkbuster" descr=""/>
          <p:cNvPicPr/>
          <p:nvPr/>
        </p:nvPicPr>
        <p:blipFill>
          <a:blip r:embed="rId11"/>
          <a:srcRect l="30083" t="5900" r="35209" b="28219"/>
          <a:stretch/>
        </p:blipFill>
        <p:spPr>
          <a:xfrm>
            <a:off x="3667680" y="404280"/>
            <a:ext cx="4231080" cy="4517640"/>
          </a:xfrm>
          <a:prstGeom prst="rect">
            <a:avLst/>
          </a:prstGeom>
          <a:ln>
            <a:noFill/>
          </a:ln>
        </p:spPr>
      </p:pic>
      <p:pic>
        <p:nvPicPr>
          <p:cNvPr id="9" name="Bar_red" descr=""/>
          <p:cNvPicPr/>
          <p:nvPr/>
        </p:nvPicPr>
        <p:blipFill>
          <a:blip r:embed="rId12"/>
          <a:srcRect l="0" t="31572" r="0" b="27716"/>
          <a:stretch/>
        </p:blipFill>
        <p:spPr>
          <a:xfrm>
            <a:off x="-382320" y="3251160"/>
            <a:ext cx="12224520" cy="2791440"/>
          </a:xfrm>
          <a:prstGeom prst="rect">
            <a:avLst/>
          </a:prstGeom>
          <a:ln>
            <a:noFill/>
          </a:ln>
        </p:spPr>
      </p:pic>
      <p:pic>
        <p:nvPicPr>
          <p:cNvPr id="10" name="Bar_gold" descr=""/>
          <p:cNvPicPr/>
          <p:nvPr/>
        </p:nvPicPr>
        <p:blipFill>
          <a:blip r:embed="rId13"/>
          <a:srcRect l="70417" t="0" r="0" b="0"/>
          <a:stretch/>
        </p:blipFill>
        <p:spPr>
          <a:xfrm>
            <a:off x="8585280" y="-360"/>
            <a:ext cx="3606120" cy="6857640"/>
          </a:xfrm>
          <a:prstGeom prst="rect">
            <a:avLst/>
          </a:prstGeom>
          <a:ln>
            <a:noFill/>
          </a:ln>
        </p:spPr>
      </p:pic>
      <p:pic>
        <p:nvPicPr>
          <p:cNvPr id="11" name="Arc" descr=""/>
          <p:cNvPicPr/>
          <p:nvPr/>
        </p:nvPicPr>
        <p:blipFill>
          <a:blip r:embed="rId14"/>
          <a:stretch/>
        </p:blipFill>
        <p:spPr>
          <a:xfrm>
            <a:off x="4646520" y="140004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2" name="Arc_glow" descr=""/>
          <p:cNvPicPr/>
          <p:nvPr/>
        </p:nvPicPr>
        <p:blipFill>
          <a:blip r:embed="rId15"/>
          <a:stretch/>
        </p:blipFill>
        <p:spPr>
          <a:xfrm>
            <a:off x="4646520" y="140004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3" name="Arc_glow_1_Animated" descr=""/>
          <p:cNvPicPr/>
          <p:nvPr/>
        </p:nvPicPr>
        <p:blipFill>
          <a:blip r:embed="rId16"/>
          <a:stretch/>
        </p:blipFill>
        <p:spPr>
          <a:xfrm>
            <a:off x="4646520" y="139968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4" name="Arc_spin" descr=""/>
          <p:cNvPicPr/>
          <p:nvPr/>
        </p:nvPicPr>
        <p:blipFill>
          <a:blip r:embed="rId17"/>
          <a:stretch/>
        </p:blipFill>
        <p:spPr>
          <a:xfrm>
            <a:off x="10115640" y="4172040"/>
            <a:ext cx="1270800" cy="1271880"/>
          </a:xfrm>
          <a:prstGeom prst="rect">
            <a:avLst/>
          </a:prstGeom>
          <a:ln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  <p:sldLayoutId id="2147483660" r:id="rId2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52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53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54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55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56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800" cy="1271880"/>
          </a:xfrm>
          <a:prstGeom prst="rect">
            <a:avLst/>
          </a:prstGeom>
          <a:ln>
            <a:noFill/>
          </a:ln>
        </p:spPr>
      </p:pic>
      <p:pic>
        <p:nvPicPr>
          <p:cNvPr id="57" name="Picture 5" descr=""/>
          <p:cNvPicPr/>
          <p:nvPr/>
        </p:nvPicPr>
        <p:blipFill>
          <a:blip r:embed="rId9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58" name="Picture 8" descr=""/>
          <p:cNvPicPr/>
          <p:nvPr/>
        </p:nvPicPr>
        <p:blipFill>
          <a:blip r:embed="rId10"/>
          <a:stretch/>
        </p:blipFill>
        <p:spPr>
          <a:xfrm>
            <a:off x="0" y="0"/>
            <a:ext cx="12191400" cy="467640"/>
          </a:xfrm>
          <a:prstGeom prst="rect">
            <a:avLst/>
          </a:prstGeom>
          <a:ln>
            <a:noFill/>
          </a:ln>
        </p:spPr>
      </p:pic>
      <p:pic>
        <p:nvPicPr>
          <p:cNvPr id="59" name="Picture 6" descr=""/>
          <p:cNvPicPr/>
          <p:nvPr/>
        </p:nvPicPr>
        <p:blipFill>
          <a:blip r:embed="rId1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60" name="Picture 7" descr=""/>
          <p:cNvPicPr/>
          <p:nvPr/>
        </p:nvPicPr>
        <p:blipFill>
          <a:blip r:embed="rId12"/>
          <a:stretch/>
        </p:blipFill>
        <p:spPr>
          <a:xfrm>
            <a:off x="0" y="0"/>
            <a:ext cx="478800" cy="4482000"/>
          </a:xfrm>
          <a:prstGeom prst="rect">
            <a:avLst/>
          </a:prstGeom>
          <a:ln>
            <a:noFill/>
          </a:ln>
        </p:spPr>
      </p:pic>
      <p:pic>
        <p:nvPicPr>
          <p:cNvPr id="61" name="Picture 9" descr=""/>
          <p:cNvPicPr/>
          <p:nvPr/>
        </p:nvPicPr>
        <p:blipFill>
          <a:blip r:embed="rId13"/>
          <a:stretch/>
        </p:blipFill>
        <p:spPr>
          <a:xfrm>
            <a:off x="11730960" y="0"/>
            <a:ext cx="460080" cy="3478320"/>
          </a:xfrm>
          <a:prstGeom prst="rect">
            <a:avLst/>
          </a:prstGeom>
          <a:ln>
            <a:noFill/>
          </a:ln>
        </p:spPr>
      </p:pic>
      <p:pic>
        <p:nvPicPr>
          <p:cNvPr id="62" name="Picture 10" descr=""/>
          <p:cNvPicPr/>
          <p:nvPr/>
        </p:nvPicPr>
        <p:blipFill>
          <a:blip r:embed="rId14"/>
          <a:stretch/>
        </p:blipFill>
        <p:spPr>
          <a:xfrm>
            <a:off x="479520" y="1193040"/>
            <a:ext cx="11563200" cy="255600"/>
          </a:xfrm>
          <a:prstGeom prst="rect">
            <a:avLst/>
          </a:prstGeom>
          <a:ln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00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01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02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03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04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800" cy="1271880"/>
          </a:xfrm>
          <a:prstGeom prst="rect">
            <a:avLst/>
          </a:prstGeom>
          <a:ln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42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43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44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45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46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800" cy="1271880"/>
          </a:xfrm>
          <a:prstGeom prst="rect">
            <a:avLst/>
          </a:prstGeom>
          <a:ln>
            <a:noFill/>
          </a:ln>
        </p:spPr>
      </p:pic>
      <p:pic>
        <p:nvPicPr>
          <p:cNvPr id="147" name="Picture 7" descr=""/>
          <p:cNvPicPr/>
          <p:nvPr/>
        </p:nvPicPr>
        <p:blipFill>
          <a:blip r:embed="rId9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48" name="Bar_gold" descr=""/>
          <p:cNvPicPr/>
          <p:nvPr/>
        </p:nvPicPr>
        <p:blipFill>
          <a:blip r:embed="rId10"/>
          <a:srcRect l="69685" t="0" r="0" b="0"/>
          <a:stretch/>
        </p:blipFill>
        <p:spPr>
          <a:xfrm>
            <a:off x="8496360" y="0"/>
            <a:ext cx="3695040" cy="6857280"/>
          </a:xfrm>
          <a:prstGeom prst="rect">
            <a:avLst/>
          </a:prstGeom>
          <a:ln>
            <a:noFill/>
          </a:ln>
        </p:spPr>
      </p:pic>
      <p:pic>
        <p:nvPicPr>
          <p:cNvPr id="149" name="Redbar" descr=""/>
          <p:cNvPicPr/>
          <p:nvPr/>
        </p:nvPicPr>
        <p:blipFill>
          <a:blip r:embed="rId11"/>
          <a:srcRect l="4909" t="12962" r="0" b="48516"/>
          <a:stretch/>
        </p:blipFill>
        <p:spPr>
          <a:xfrm>
            <a:off x="598680" y="888840"/>
            <a:ext cx="11592720" cy="2640960"/>
          </a:xfrm>
          <a:prstGeom prst="rect">
            <a:avLst/>
          </a:prstGeom>
          <a:ln>
            <a:noFill/>
          </a:ln>
        </p:spPr>
      </p:pic>
      <p:pic>
        <p:nvPicPr>
          <p:cNvPr id="150" name="Content BG" descr=""/>
          <p:cNvPicPr/>
          <p:nvPr/>
        </p:nvPicPr>
        <p:blipFill>
          <a:blip r:embed="rId1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51" name="Arc" descr=""/>
          <p:cNvPicPr/>
          <p:nvPr/>
        </p:nvPicPr>
        <p:blipFill>
          <a:blip r:embed="rId13"/>
          <a:stretch/>
        </p:blipFill>
        <p:spPr>
          <a:xfrm>
            <a:off x="5605560" y="-93060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52" name="Arc_glow" descr=""/>
          <p:cNvPicPr/>
          <p:nvPr/>
        </p:nvPicPr>
        <p:blipFill>
          <a:blip r:embed="rId14"/>
          <a:stretch/>
        </p:blipFill>
        <p:spPr>
          <a:xfrm>
            <a:off x="5605560" y="-93060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53" name="Arc_glow_1_Animated" descr=""/>
          <p:cNvPicPr/>
          <p:nvPr/>
        </p:nvPicPr>
        <p:blipFill>
          <a:blip r:embed="rId15"/>
          <a:stretch/>
        </p:blipFill>
        <p:spPr>
          <a:xfrm>
            <a:off x="5605560" y="-93060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54" name="Arc_spin" descr=""/>
          <p:cNvPicPr/>
          <p:nvPr/>
        </p:nvPicPr>
        <p:blipFill>
          <a:blip r:embed="rId16"/>
          <a:stretch/>
        </p:blipFill>
        <p:spPr>
          <a:xfrm>
            <a:off x="11074680" y="1841760"/>
            <a:ext cx="1270800" cy="1271880"/>
          </a:xfrm>
          <a:prstGeom prst="rect">
            <a:avLst/>
          </a:prstGeom>
          <a:ln>
            <a:noFill/>
          </a:ln>
        </p:spPr>
      </p:pic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92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93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94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95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96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800" cy="1271880"/>
          </a:xfrm>
          <a:prstGeom prst="rect">
            <a:avLst/>
          </a:prstGeom>
          <a:ln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34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35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36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37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38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800" cy="1271880"/>
          </a:xfrm>
          <a:prstGeom prst="rect">
            <a:avLst/>
          </a:prstGeom>
          <a:ln>
            <a:noFill/>
          </a:ln>
        </p:spPr>
      </p:pic>
      <p:pic>
        <p:nvPicPr>
          <p:cNvPr id="239" name="Picture 4" descr=""/>
          <p:cNvPicPr/>
          <p:nvPr/>
        </p:nvPicPr>
        <p:blipFill>
          <a:blip r:embed="rId9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77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78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79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80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81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800" cy="1271880"/>
          </a:xfrm>
          <a:prstGeom prst="rect">
            <a:avLst/>
          </a:prstGeom>
          <a:ln>
            <a:noFill/>
          </a:ln>
        </p:spPr>
      </p:pic>
      <p:pic>
        <p:nvPicPr>
          <p:cNvPr id="282" name="Picture 4" descr=""/>
          <p:cNvPicPr/>
          <p:nvPr/>
        </p:nvPicPr>
        <p:blipFill>
          <a:blip r:embed="rId9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20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21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22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23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24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800" cy="1271880"/>
          </a:xfrm>
          <a:prstGeom prst="rect">
            <a:avLst/>
          </a:prstGeom>
          <a:ln>
            <a:noFill/>
          </a:ln>
        </p:spPr>
      </p:pic>
      <p:pic>
        <p:nvPicPr>
          <p:cNvPr id="325" name="Picture 4" descr=""/>
          <p:cNvPicPr/>
          <p:nvPr/>
        </p:nvPicPr>
        <p:blipFill>
          <a:blip r:embed="rId9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26" name="suit_mk3/6" descr=""/>
          <p:cNvPicPr/>
          <p:nvPr/>
        </p:nvPicPr>
        <p:blipFill>
          <a:blip r:embed="rId1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327" name="suit_hulkbuster" descr=""/>
          <p:cNvPicPr/>
          <p:nvPr/>
        </p:nvPicPr>
        <p:blipFill>
          <a:blip r:embed="rId1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2101680" y="3845880"/>
            <a:ext cx="7683480" cy="14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Thank You!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jpeg"/><Relationship Id="rId12" Type="http://schemas.openxmlformats.org/officeDocument/2006/relationships/image" Target="../media/image112.png"/><Relationship Id="rId1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159200" y="3840480"/>
            <a:ext cx="8240040" cy="15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r>
              <a:rPr b="0" lang="en-US" sz="5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</a:rPr>
              <a:t>SH Movies success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</a:rPr>
              <a:t>implies + TV Series 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777240" y="5551560"/>
            <a:ext cx="848484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IRON MAN OF WAR 002 NCV"/>
              </a:rPr>
              <a:t>Metis SF Spring 2018 – Project Luther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IRON MAN OF WAR 002 NCV"/>
              </a:rPr>
              <a:t>Filippo Medri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43080" y="1562040"/>
            <a:ext cx="11696040" cy="46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 NOTE – do not edit this slide, builds content art elements before going to next content slide.  Should go between title/section title slides and content slides.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0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333440" y="109800"/>
            <a:ext cx="10599120" cy="11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pPr>
              <a:lnSpc>
                <a:spcPct val="85000"/>
              </a:lnSpc>
            </a:pPr>
            <a:r>
              <a:rPr b="0" lang="en-US" sz="4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</a:rPr>
              <a:t>Problem Statement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343080" y="1305720"/>
            <a:ext cx="6615360" cy="49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Blip>
                <a:blip r:embed="rId1"/>
              </a:buBlip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6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1" lang="en-US" sz="22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the success of Super Hero Movies affects the number of Super Hero TV Series of the next year? ”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Blip>
                <a:blip r:embed="rId2"/>
              </a:buBlip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Scraped data from 2501 Titles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Blip>
                <a:blip r:embed="rId3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www.IMDB.com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Blip>
                <a:blip r:embed="rId4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(“The Green Archer - 1920”)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Blip>
                <a:blip r:embed="rId5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(“Defenders of the Gao – 2020”)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Blip>
                <a:blip r:embed="rId6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00000"/>
              </a:lnSpc>
              <a:buBlip>
                <a:blip r:embed="rId7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Created 2 Different Dataset: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880">
              <a:lnSpc>
                <a:spcPct val="100000"/>
              </a:lnSpc>
              <a:buBlip>
                <a:blip r:embed="rId8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Movies ← For feature extraction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880">
              <a:lnSpc>
                <a:spcPct val="100000"/>
              </a:lnSpc>
              <a:buBlip>
                <a:blip r:embed="rId9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TV Series ← For response variable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00000"/>
              </a:lnSpc>
              <a:buBlip>
                <a:blip r:embed="rId10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Picture 3" descr=""/>
          <p:cNvPicPr/>
          <p:nvPr/>
        </p:nvPicPr>
        <p:blipFill>
          <a:blip r:embed="rId11"/>
          <a:stretch/>
        </p:blipFill>
        <p:spPr>
          <a:xfrm>
            <a:off x="7238880" y="1562040"/>
            <a:ext cx="3701880" cy="2388600"/>
          </a:xfrm>
          <a:prstGeom prst="rect">
            <a:avLst/>
          </a:prstGeom>
          <a:ln w="19080">
            <a:solidFill>
              <a:srgbClr val="a10000"/>
            </a:solidFill>
            <a:round/>
          </a:ln>
          <a:effectLst>
            <a:glow rad="228600">
              <a:schemeClr val="accent4">
                <a:alpha val="14000"/>
              </a:schemeClr>
            </a:glow>
          </a:effectLst>
        </p:spPr>
      </p:pic>
      <p:pic>
        <p:nvPicPr>
          <p:cNvPr id="371" name="Picture 2" descr=""/>
          <p:cNvPicPr/>
          <p:nvPr/>
        </p:nvPicPr>
        <p:blipFill>
          <a:blip r:embed="rId12"/>
          <a:stretch/>
        </p:blipFill>
        <p:spPr>
          <a:xfrm>
            <a:off x="7238880" y="4255920"/>
            <a:ext cx="3701880" cy="2082240"/>
          </a:xfrm>
          <a:prstGeom prst="rect">
            <a:avLst/>
          </a:prstGeom>
          <a:ln w="19080">
            <a:solidFill>
              <a:srgbClr val="a10000"/>
            </a:solidFill>
            <a:round/>
          </a:ln>
          <a:effectLst>
            <a:glow rad="228600">
              <a:schemeClr val="accent4">
                <a:alpha val="14000"/>
              </a:schemeClr>
            </a:glow>
          </a:effectLst>
        </p:spPr>
      </p:pic>
    </p:spTree>
  </p:cSld>
  <p:transition spd="med" advTm="6000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571680" y="3044160"/>
            <a:ext cx="110484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Blank Slide With Jarvis Background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1333440" y="123120"/>
            <a:ext cx="10705320" cy="113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pPr>
              <a:lnSpc>
                <a:spcPct val="85000"/>
              </a:lnSpc>
            </a:pPr>
            <a:r>
              <a:rPr b="0" lang="en-US" sz="4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</a:rPr>
              <a:t>Features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43080" y="1563840"/>
            <a:ext cx="5450400" cy="823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74320" rIns="27432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43080" y="2451600"/>
            <a:ext cx="5450400" cy="36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buBlip>
                <a:blip r:embed="rId2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IMDB Score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Blip>
                <a:blip r:embed="rId3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IMDB users rating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Blip>
                <a:blip r:embed="rId4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Metascore from Metacritics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Blip>
                <a:blip r:embed="rId5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 of reviews from users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Blip>
                <a:blip r:embed="rId6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 of reviews from critics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Blip>
                <a:blip r:embed="rId7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Opening WE gross ( USA)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00000"/>
              </a:lnSpc>
              <a:buBlip>
                <a:blip r:embed="rId8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Gross (USA)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00000"/>
              </a:lnSpc>
              <a:buBlip>
                <a:blip r:embed="rId9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Gross (world wide)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4"/>
          <p:cNvSpPr/>
          <p:nvPr/>
        </p:nvSpPr>
        <p:spPr>
          <a:xfrm>
            <a:off x="6374520" y="1563840"/>
            <a:ext cx="5664600" cy="82332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74320" rIns="27432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Tv Series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5"/>
          <p:cNvSpPr/>
          <p:nvPr/>
        </p:nvSpPr>
        <p:spPr>
          <a:xfrm>
            <a:off x="6374520" y="2451600"/>
            <a:ext cx="5664600" cy="36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100000"/>
              </a:lnSpc>
              <a:buBlip>
                <a:blip r:embed="rId11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TV Series per year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6"/>
          <p:cNvSpPr/>
          <p:nvPr/>
        </p:nvSpPr>
        <p:spPr>
          <a:xfrm>
            <a:off x="6400800" y="3291480"/>
            <a:ext cx="5450400" cy="82332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74320" rIns="27432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 Dataset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7"/>
          <p:cNvSpPr/>
          <p:nvPr/>
        </p:nvSpPr>
        <p:spPr>
          <a:xfrm>
            <a:off x="6374520" y="4206240"/>
            <a:ext cx="5664600" cy="173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100000"/>
              </a:lnSpc>
              <a:buBlip>
                <a:blip r:embed="rId13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204 Entries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00000"/>
              </a:lnSpc>
              <a:buBlip>
                <a:blip r:embed="rId14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1978 to 2018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1061280" y="1382760"/>
            <a:ext cx="9342000" cy="17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</a:rPr>
              <a:t>Next →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1215360" y="3112200"/>
            <a:ext cx="10236240" cy="14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a0b3c7"/>
                </a:solidFill>
                <a:uFill>
                  <a:solidFill>
                    <a:srgbClr val="ffffff"/>
                  </a:solidFill>
                </a:uFill>
                <a:latin typeface="IRON MAN OF WAR 002 NCV"/>
              </a:rPr>
              <a:t>Sample Section Subtitle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571680" y="3044160"/>
            <a:ext cx="110484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Blank Slide Without Jarvis Background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1333440" y="123120"/>
            <a:ext cx="10705320" cy="113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pPr>
              <a:lnSpc>
                <a:spcPct val="85000"/>
              </a:lnSpc>
            </a:pPr>
            <a:r>
              <a:rPr b="0" lang="en-US" sz="4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</a:rPr>
              <a:t>Sample Slide Title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343080" y="1563840"/>
            <a:ext cx="5450400" cy="8233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74320" rIns="27432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 Title Column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343080" y="2451600"/>
            <a:ext cx="5450400" cy="36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buBlip>
                <a:blip r:embed="rId2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 Content Item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880">
              <a:lnSpc>
                <a:spcPct val="100000"/>
              </a:lnSpc>
              <a:buBlip>
                <a:blip r:embed="rId3"/>
              </a:buBlip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 Content Item 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Blip>
                <a:blip r:embed="rId4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 Content Item 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4"/>
          <p:cNvSpPr/>
          <p:nvPr/>
        </p:nvSpPr>
        <p:spPr>
          <a:xfrm>
            <a:off x="6374520" y="1563840"/>
            <a:ext cx="5664600" cy="8233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74320" rIns="27432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 Title Column 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5"/>
          <p:cNvSpPr/>
          <p:nvPr/>
        </p:nvSpPr>
        <p:spPr>
          <a:xfrm>
            <a:off x="6374520" y="2451600"/>
            <a:ext cx="5664600" cy="36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buBlip>
                <a:blip r:embed="rId6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 Content Item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880">
              <a:lnSpc>
                <a:spcPct val="100000"/>
              </a:lnSpc>
              <a:buBlip>
                <a:blip r:embed="rId7"/>
              </a:buBlip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 Content Item 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Blip>
                <a:blip r:embed="rId8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 Content Item 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med" advTm="6000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Application>LibreOffice/5.1.6.2$Linux_X86_64 LibreOffice_project/10m0$Build-2</Application>
  <Words>76</Words>
  <Paragraphs>21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2016-06-11T07:05:27Z</dcterms:created>
  <dc:creator>josh.d.clarke@gmail.com</dc:creator>
  <dc:description>By Josh D. Clarke
https://www.behance.net/jdclarke</dc:description>
  <dc:language>en-US</dc:language>
  <cp:lastModifiedBy/>
  <dcterms:modified xsi:type="dcterms:W3CDTF">2018-04-26T16:39:23Z</dcterms:modified>
  <cp:revision>43</cp:revision>
  <dc:subject/>
  <dc:title>IRON MAN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